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3EF9A5-7DB2-4386-842A-8C0B91303B55}" type="datetimeFigureOut">
              <a:rPr lang="hr-HR" smtClean="0"/>
              <a:pPr/>
              <a:t>14.4.2012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85D20B-6352-4071-8E57-DEA474607A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931024"/>
            <a:ext cx="8305800" cy="522312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Pročitajmo Bibliju zajedno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085184"/>
            <a:ext cx="8305800" cy="79208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78185"/>
            <a:ext cx="81343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Inicijativa “Oživljeni Njegovom Riječju” može ujediniti čitavu crkvu oko Božje Riječi i učiniti razliku u milijunima života diljem svijeta.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može biti sredstvo koje će potaknuti redovno i sustavno proučavanje Biblije.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 inicijative “Oživljeni Njegovom Riječju” je da potakne svakog crkvenog člana da dopusti Svetome Duhu da promijeni njegov život dok razmišlja i moli se nad jednim poglavljem Biblije svakoga dana.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eneral_conference_atlanta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941168"/>
            <a:ext cx="2608163" cy="16561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Young_girl_reading_bible_on_bed_1778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869160"/>
            <a:ext cx="2788816" cy="19322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Alexander_Bi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509120"/>
            <a:ext cx="1658888" cy="21328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stor Ted Wil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655009"/>
            <a:ext cx="2808312" cy="18703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pPr lvl="1"/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“Želio bih pozvati svakoga člana crkve da se pridruži svjetskoj obitelji Crkve Adventista sedmog dana u čitanju jednog poglavlja Biblije dnevno, koje započinje 17. travnja 2012. a završava tijekom zasjedanja Generalne konferencije na ljeto 2015. godine. Uvjeren sam da će nas ovo zajedničko proučavanje Biblije sve dovesti bliže Isusu. Dok uz molitvu čitamo i razmišljamo o Božjoj Riječi, svatko od nas će biti poveden u obnovljeno iskustvo sa Spasiteljem dok iščekujemo Njegov skori drugi dolazak.”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 N. C. Wilson, predsjednik svjetske adventističke crkve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revivalre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9160"/>
            <a:ext cx="2472110" cy="11047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 descr="Revived by His W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869160"/>
            <a:ext cx="2088233" cy="109656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606367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evivalandreformation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.org</a:t>
            </a:r>
            <a:endParaRPr lang="hr-H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606367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revivedbyhisword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.org</a:t>
            </a:r>
            <a:endParaRPr lang="hr-H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povijesti, Adventistička crkva je zasnovala svoje postojanje na Bibliji. Adventisti sedmog dana su narod koji se:</a:t>
            </a:r>
          </a:p>
          <a:p>
            <a:pPr lvl="1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temelji na Bibliji</a:t>
            </a:r>
          </a:p>
          <a:p>
            <a:pPr lvl="1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vjeruje Bibliji</a:t>
            </a:r>
          </a:p>
          <a:p>
            <a:pPr lvl="1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čita Bibliju.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wmillerle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805" y="1772816"/>
            <a:ext cx="5568619" cy="41764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Ellen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54" y="3165611"/>
            <a:ext cx="2407452" cy="33597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africa bible cl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46645"/>
            <a:ext cx="3586933" cy="225070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877272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inicijativa svjetske adventističke crkve pod nazivom “Oživljeni Njegovom Riječju”, koju vodi Odbor za probuđenje i reformaciju, usmjerena je na jačanje duhovnog iskustva svakog crkvenog člana:</a:t>
            </a:r>
          </a:p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“Proučavanje Božje Riječi koje nas vodi u iskustvo s Isusom i mijenja život nalazi se u samoj srži probuđenja.“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Mark Finley, predsjednikov pomoćnik za evangelizam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in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27477"/>
            <a:ext cx="3240360" cy="23978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world-family-pa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365104"/>
            <a:ext cx="3096344" cy="20612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 fontScale="92500" lnSpcReduction="10000"/>
          </a:bodyPr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“Moja duša leži u prašini: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riječi svojoj vrati mi život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(Psalam 119,25)</a:t>
            </a:r>
          </a:p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“Jer ste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ponovo rođeni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iz raspadljiva, nego iz neraspadljiva sjemena: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riječju živoga i vječnog Boga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(1. Petrova 1,23)</a:t>
            </a:r>
          </a:p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sada vas povjeravam Bogu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riječi milosti Njegove koja je kadra izgraditi vas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dati vam baštinu među svima posvećenma.”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(Djela 20,32)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“Ništa nije korisnije za jačanje uma od proučavanja Pisma. Nijedna druga knjiga nema toliku snagu da uzdigne misli i oživi sposobnosti kao Biblija svojim dubokim, oplemenjujučim istinama. Kad bi Božju Riječ proučavali onako kao što treba, ljudi bi se odlikovali širinom uma, plemenitošču karaktera i čvrstinom namjera, što se danas rijetko susreće.“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Ellen G. White: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Kristu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str. 90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Proučavanje Božje Riječi sadrži tri osnovna elementa koji vode oživljavanju: </a:t>
            </a:r>
          </a:p>
          <a:p>
            <a:pPr lvl="1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Ono pruža temelj za istinsko probuđenje.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Ono potiče, snabdjeva i održava istinsko probuđenje.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Ono nas štiti i djeluje protiv lažnih probuđenja.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Ništa ne može zamijeniti slušanje Boga koji nam govori preko svoje Riječi.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Duboko razmišljanje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biblijskim tekstovima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molitvu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razumijevanje </a:t>
            </a:r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 je izvor duhovne snage</a:t>
            </a:r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raying_hands_bible_070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4084" y="4869160"/>
            <a:ext cx="2604060" cy="17281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Woman-Praying-with-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157192"/>
            <a:ext cx="2160240" cy="14333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Bible Prayin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2844" y="4893304"/>
            <a:ext cx="2563612" cy="17040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Pozvani smo da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čitamo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ili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slušamo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edno poglavlje Biblije svakoga dana:</a:t>
            </a:r>
          </a:p>
          <a:p>
            <a:pPr lvl="1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17. travnja 2012. godine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prvog dana Proljetnog sastanka Generalne konferencije*, na kojoj će se predsjednik svjetske adventističke crkve Ted Wilson pridružiti predsjednicima divizijâ u naizmjeničnom čitanju prvog poglavlja Postanka,</a:t>
            </a:r>
          </a:p>
          <a:p>
            <a:pPr lvl="1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do srpnja 2015. godine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zaključno sa zasjedanjem Generalne konferencije u San Antoniu u Teksasu.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tog razdoblja, pokrit ćemo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svih 1,189 poglavlja Biblije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eetings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567" y="5085184"/>
            <a:ext cx="2890833" cy="15841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 descr="annual council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8385" y="5085184"/>
            <a:ext cx="2867671" cy="15841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stranici za probuđenje i reformaciju koju sponzorira propovjednička služba svjetske crkve, nalazit će se komponenta koja će omogućavati sudionicima da razmjenjuju misli koje su primili tijekom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proučavanja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ign 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687142"/>
            <a:ext cx="3419872" cy="417085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 descr="window2 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95046"/>
            <a:ext cx="5724128" cy="23181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 descr="window1 com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9102"/>
            <a:ext cx="5868144" cy="22088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Ujedinjeni Njegovom Riječju</a:t>
            </a:r>
            <a:endParaRPr lang="hr-H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Inicijativa “Oživljeni Njegovom Riječju” postat će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 više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čitanja jednog poglavlja Biblije na dan.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će usmjeriti pažnju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čitave svjetske crkve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važnost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poznavanja Isusa preko Njegove Riječi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poticati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obitelji da čitaju Bibliju zajedno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Jesus 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861048"/>
            <a:ext cx="2018501" cy="25922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family-study-togeth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528392" cy="25938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 descr="Jesus-Teaching-716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2304256" cy="261368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ttle afric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719" y="5491311"/>
            <a:ext cx="6905625" cy="9620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Ujedinjeni Njegovom Riječju</a:t>
            </a:r>
            <a:endParaRPr lang="hr-H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kulturama gdje Biblija nije lako dostupna, ova inicijativa će potaknuti starješine da okupe crkvenu obitelj na čitanje Biblije naglas. To je jednostavno, praktično, te pristupačno i pri nedostatku novaca.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Oživljeni Njegovom Riječju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imbasc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2664296" cy="2264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him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277208"/>
            <a:ext cx="2880320" cy="31913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a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284984"/>
            <a:ext cx="2160240" cy="222798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558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  <vt:lpstr>Oživljeni Njegovom Riječju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Oživljeni Njegovom Riječju</dc:title>
  <dc:creator>Neven</dc:creator>
  <cp:lastModifiedBy>Neven</cp:lastModifiedBy>
  <cp:revision>43</cp:revision>
  <dcterms:created xsi:type="dcterms:W3CDTF">2012-04-13T22:03:10Z</dcterms:created>
  <dcterms:modified xsi:type="dcterms:W3CDTF">2012-04-14T01:04:46Z</dcterms:modified>
</cp:coreProperties>
</file>